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3300"/>
    <a:srgbClr val="FF9999"/>
    <a:srgbClr val="FF3399"/>
    <a:srgbClr val="CC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4FCEA-5E9F-4BE1-8775-1B0E633C0C4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AC2DC-643D-4230-9080-F87CE55F3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радость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C2DC-643D-4230-9080-F87CE55F31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4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C2DC-643D-4230-9080-F87CE55F31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3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удивление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C2DC-643D-4230-9080-F87CE55F31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5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C2DC-643D-4230-9080-F87CE55F31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5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гнев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C2DC-643D-4230-9080-F87CE55F31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C2DC-643D-4230-9080-F87CE55F31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7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0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5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7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4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7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8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4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2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6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023F-5D8A-4E88-AE9B-152D37CE844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FC14-5242-40BD-A8C2-B557A9751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5.jpeg"/><Relationship Id="rId5" Type="http://schemas.openxmlformats.org/officeDocument/2006/relationships/image" Target="../media/image22.png"/><Relationship Id="rId10" Type="http://schemas.openxmlformats.org/officeDocument/2006/relationships/image" Target="../media/image9.jpe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9.jpeg"/><Relationship Id="rId4" Type="http://schemas.openxmlformats.org/officeDocument/2006/relationships/image" Target="../media/image26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 descr="https://e7.pngegg.com/pngimages/721/425/png-clipart-notebook-pen-notebook-miscellaneous-in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5"/>
              </a:clrFrom>
              <a:clrTo>
                <a:srgbClr val="E7E6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34" y="2925703"/>
            <a:ext cx="6133865" cy="40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1%82%D0%B5%D1%82%D1%80%D0%B0-%D1%8C-%D0%BF%D1%83%D1%81%D1%82%D0%BE%D0%B9-%D0%B1%D0%B5-%D0%BE%D0%B9-%D0%B1%D1%83%D0%BC%D0%B0%D0%B3%D0%B8-%D1%81%D0%BF%D0%B8%D1%80%D0%B0-%D1%8C%D0%BD%D0%B0%D1%8F-7965744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6732" r="17100" b="7007"/>
          <a:stretch/>
        </p:blipFill>
        <p:spPr bwMode="auto">
          <a:xfrm>
            <a:off x="6904404" y="147314"/>
            <a:ext cx="5287596" cy="40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apik.pro/uploads/posts/2022-08/1661445956_63-papik-pro-p-sinie-stikeri-png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125" y="270456"/>
            <a:ext cx="3448190" cy="30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61379" y="578908"/>
            <a:ext cx="3279942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эмоцию РАДОСТЬ в уголке настроения.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4716" y="1602264"/>
            <a:ext cx="3269688" cy="13234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эта эмоция? Продумай, где у тебя в теле может находиться эта эмоция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нужным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фигурке человека где живет эта эмоция.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105943">
            <a:off x="302216" y="904622"/>
            <a:ext cx="2783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у каждого бывает,</a:t>
            </a:r>
          </a:p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 невзгоды забывает.</a:t>
            </a:r>
          </a:p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хочешь петь и веселиться,</a:t>
            </a:r>
          </a:p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 можно с другом поделиться,</a:t>
            </a:r>
          </a:p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- любимая, как сладость.</a:t>
            </a:r>
          </a:p>
          <a:p>
            <a:pPr fontAlgn="base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– отрада наша, …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168329">
            <a:off x="683808" y="506992"/>
            <a:ext cx="2103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66808" y="714671"/>
            <a:ext cx="290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может обрадовать тебя? Нарисуй то, что тебя радует.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2042" y="3853188"/>
            <a:ext cx="2427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делиться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радостью с другими? Напиши на лепестках имена людей с которыми ты хотел бы поделиться эти чувством. А потом раскрась цветок.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oloringly.com/images/coloring/full/5362-coloring-chamomile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0" y="3607115"/>
            <a:ext cx="2284787" cy="30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i.pinimg.com/originals/20/7a/a6/207aa6af9b1288a6f5593fd8d4fb282f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6" t="33814" r="35105" b="38809"/>
          <a:stretch/>
        </p:blipFill>
        <p:spPr bwMode="auto">
          <a:xfrm>
            <a:off x="7111749" y="4170057"/>
            <a:ext cx="4664055" cy="25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52589" y="4711379"/>
            <a:ext cx="399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Возьми картонную коробку или смастери ее сам. Обклей цветной бумагой и положи внутрь то, что напоминает тебе о радостных событиях. Принеси свою коробку в детский сад. Расскажи о радостных моментах из твоей жизни.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765073" y="4124225"/>
            <a:ext cx="818866" cy="3486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355640" y="6595039"/>
            <a:ext cx="818866" cy="3486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4419124">
            <a:off x="3037587" y="1261769"/>
            <a:ext cx="438359" cy="30281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367589" y="1189594"/>
            <a:ext cx="438359" cy="30281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1217054">
            <a:off x="6046331" y="3125337"/>
            <a:ext cx="1024266" cy="453419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9304519" y="4170057"/>
            <a:ext cx="438359" cy="30281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5197263">
            <a:off x="6533968" y="5303195"/>
            <a:ext cx="438359" cy="6925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i.ytimg.com/vi/-qPar6g0ENo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8604" r="10973" b="6416"/>
          <a:stretch/>
        </p:blipFill>
        <p:spPr bwMode="auto">
          <a:xfrm>
            <a:off x="7552589" y="4625135"/>
            <a:ext cx="458070" cy="3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953">
            <a:off x="261646" y="686238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72" y="678986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40" y="2388564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2727" y="774414"/>
            <a:ext cx="384081" cy="408467"/>
          </a:xfrm>
          <a:prstGeom prst="rect">
            <a:avLst/>
          </a:prstGeom>
        </p:spPr>
      </p:pic>
      <p:pic>
        <p:nvPicPr>
          <p:cNvPr id="2058" name="Picture 10" descr="https://gas-kvas.com/uploads/posts/2023-01/1673475811_gas-kvas-com-p-risunki-dlya-detskogo-sadika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56" y="3587849"/>
            <a:ext cx="510055" cy="3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3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ttps://i.pinimg.com/originals/20/7a/a6/207aa6af9b1288a6f5593fd8d4fb282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7586" r="65371" b="69501"/>
          <a:stretch/>
        </p:blipFill>
        <p:spPr bwMode="auto">
          <a:xfrm rot="409700">
            <a:off x="6481608" y="-80029"/>
            <a:ext cx="5950822" cy="28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1.pngwing.com/pngs/304/790/png-transparent-adhesive-tape-plastic-watercolor-painting-label-paper-drawing-sticker-poster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9" r="1" b="83086"/>
          <a:stretch/>
        </p:blipFill>
        <p:spPr bwMode="auto">
          <a:xfrm>
            <a:off x="2968441" y="110018"/>
            <a:ext cx="3841767" cy="8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 rot="15508891">
            <a:off x="1282628" y="3776159"/>
            <a:ext cx="2767282" cy="3824919"/>
          </a:xfrm>
          <a:prstGeom prst="downArrow">
            <a:avLst>
              <a:gd name="adj1" fmla="val 50000"/>
              <a:gd name="adj2" fmla="val 23274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thumbs.dreamstime.com/b/%D1%86%D0%B8%D1%84%D1%80%D0%BE%D0%B2%D0%BE%D0%B5-%D0%B8%D0%B7%D0%BE%D0%B1%D1%80%D0%B0%D0%B6%D0%B5%D0%BD%D0%B8%D0%B5-pushpin-%D0%BD%D0%B0-%D0%B7%D0%B5-%D0%B5%D0%BD%D0%BE%D0%B9-%D0%BA%D0%BD%D0%B8%D0%B3%D0%B5-73061962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5131" r="22458" b="9115"/>
          <a:stretch/>
        </p:blipFill>
        <p:spPr bwMode="auto">
          <a:xfrm>
            <a:off x="-182413" y="-114305"/>
            <a:ext cx="3421478" cy="2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288996">
            <a:off x="119274" y="486356"/>
            <a:ext cx="2103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9824" y="126057"/>
            <a:ext cx="299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Расскажи, что тебе интересно узнать. Запиши или нарисуй в лампочках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92546">
            <a:off x="224152" y="797086"/>
            <a:ext cx="2701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множество задал</a:t>
            </a:r>
          </a:p>
          <a:p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дебри знаний сам полез.</a:t>
            </a:r>
          </a:p>
          <a:p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любопытен очень стал?</a:t>
            </a:r>
          </a:p>
          <a:p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это - (интерес)</a:t>
            </a:r>
            <a:endParaRPr lang="ru-RU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3dvkarts.com/wp-content/uploads/2020/01/lightbulb-drawing-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85" y="1888144"/>
            <a:ext cx="2091590" cy="21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3dvkarts.com/wp-content/uploads/2020/01/lightbulb-drawing-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1" y="1466589"/>
            <a:ext cx="2011425" cy="20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10209" y="328373"/>
            <a:ext cx="4899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Нарисуй или запиши в каждой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детали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тебе интересно заниматься.        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Пускай члены семьи тебе помогают и тоже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рисуют свои интересы. Возможно, интересы у всех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окажутся разными- тогда вы сможете научить друг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друга чему-то новому. А если найдутся похожие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увлечения, будете с удовольствием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заниматься этим вместе.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skr.sh/i/260223/TZWhF0NN.jpg?download=1&amp;name=%D0%A1%D0%BA%D1%80%D0%B8%D0%BD%D1%88%D0%BE%D1%82%2026-02-2023%2010:17:5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0" t="11946" r="43878" b="59507"/>
          <a:stretch/>
        </p:blipFill>
        <p:spPr bwMode="auto">
          <a:xfrm>
            <a:off x="9905768" y="2534759"/>
            <a:ext cx="2022218" cy="17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0860773">
            <a:off x="735636" y="5004943"/>
            <a:ext cx="3531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много интересного: радуга на небе, книжки с картинками, увлекательные мультфильмы. А каким интересным делом любишь заниматься ты? 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арисуй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240" y="2397007"/>
            <a:ext cx="3246888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Нарисуй эмоцию ИНТЕРЕС в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уголке настроения.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562" y="3436220"/>
            <a:ext cx="3270566" cy="13234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эта эмоция? Продумай, где у тебя в теле может находиться эта эмоция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нужным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фигурке человека где живет эта эмоция.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https://thumbs.dreamstime.com/b/%D1%82%D0%B5%D1%82%D1%80%D0%B0-%D1%8C-%D0%BF%D1%83%D1%81%D1%82%D0%BE%D0%B9-%D0%B1%D0%B5-%D0%BE%D0%B9-%D0%B1%D1%83%D0%BC%D0%B0%D0%B3%D0%B8-%D1%81%D0%BF%D0%B8%D1%80%D0%B0-%D1%8C%D0%BD%D0%B0%D1%8F-79657442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6732" r="17100" b="7007"/>
          <a:stretch/>
        </p:blipFill>
        <p:spPr bwMode="auto">
          <a:xfrm rot="5400000">
            <a:off x="4950483" y="3325451"/>
            <a:ext cx="3231523" cy="40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kr.sh/i/260223/TZWhF0NN.jpg?download=1&amp;name=%D0%A1%D0%BA%D1%80%D0%B8%D0%BD%D1%88%D0%BE%D1%82%2026-02-2023%2010:17:5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t="44016" r="43878" b="12127"/>
          <a:stretch/>
        </p:blipFill>
        <p:spPr bwMode="auto">
          <a:xfrm>
            <a:off x="8778026" y="3995132"/>
            <a:ext cx="3696028" cy="27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3dvkarts.com/wp-content/uploads/2020/01/lightbulb-drawing-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40" y="878726"/>
            <a:ext cx="2011425" cy="20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skr.sh/i/260223/TZWhF0NN.jpg?download=1&amp;name=%D0%A1%D0%BA%D1%80%D0%B8%D0%BD%D1%88%D0%BE%D1%82%2026-02-2023%2010:17:5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t="11946" r="58344" b="59507"/>
          <a:stretch/>
        </p:blipFill>
        <p:spPr bwMode="auto">
          <a:xfrm>
            <a:off x="7263126" y="2581454"/>
            <a:ext cx="1845196" cy="17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вниз 34"/>
          <p:cNvSpPr/>
          <p:nvPr/>
        </p:nvSpPr>
        <p:spPr>
          <a:xfrm>
            <a:off x="2513185" y="1790822"/>
            <a:ext cx="438359" cy="4875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5172510" y="3311681"/>
            <a:ext cx="438359" cy="4875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2666269" y="2793618"/>
            <a:ext cx="714743" cy="888301"/>
          </a:xfrm>
          <a:prstGeom prst="curved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42228" y="4835478"/>
            <a:ext cx="592881" cy="1233178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2387115">
            <a:off x="5902897" y="1368055"/>
            <a:ext cx="776778" cy="472710"/>
          </a:xfrm>
          <a:prstGeom prst="curved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619">
            <a:off x="2353437" y="204924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4" y="2507534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13" y="4170755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40" y="5652261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gas-kvas.com/uploads/posts/2023-01/1673475811_gas-kvas-com-p-risunki-dlya-detskogo-sadika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34" y="369847"/>
            <a:ext cx="529086" cy="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i.ytimg.com/vi/-qPar6g0ENo/maxresdefault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8604" r="10973" b="6416"/>
          <a:stretch/>
        </p:blipFill>
        <p:spPr bwMode="auto">
          <a:xfrm>
            <a:off x="10586434" y="1875259"/>
            <a:ext cx="465588" cy="3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5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63" y="3377614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thumbs.dreamstime.com/b/%D1%82%D0%B5%D1%82%D1%80%D0%B0-%D1%8C-%D0%BF%D1%83%D1%81%D1%82%D0%BE%D0%B9-%D0%B1%D0%B5-%D0%BE%D0%B9-%D0%B1%D1%83%D0%BC%D0%B0%D0%B3%D0%B8-%D1%81%D0%BF%D0%B8%D1%80%D0%B0-%D1%8C%D0%BD%D0%B0%D1%8F-7965744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6732" r="17100" b="7007"/>
          <a:stretch/>
        </p:blipFill>
        <p:spPr bwMode="auto">
          <a:xfrm rot="16200000">
            <a:off x="4014091" y="3152260"/>
            <a:ext cx="3231523" cy="40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i.pinimg.com/originals/20/7a/a6/207aa6af9b1288a6f5593fd8d4fb28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34670" r="65387" b="36127"/>
          <a:stretch/>
        </p:blipFill>
        <p:spPr bwMode="auto">
          <a:xfrm flipV="1">
            <a:off x="249218" y="4546194"/>
            <a:ext cx="2873010" cy="15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w1.pngwing.com/pngs/304/790/png-transparent-adhesive-tape-plastic-watercolor-painting-label-paper-drawing-sticker-poster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2" t="82788"/>
          <a:stretch/>
        </p:blipFill>
        <p:spPr bwMode="auto">
          <a:xfrm>
            <a:off x="8795864" y="2892607"/>
            <a:ext cx="3388481" cy="8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atherineasquithgallery.com/uploads/posts/2021-02/1612221357_147-p-fioletovii-fon-bumaga-1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08" y="48798"/>
            <a:ext cx="2899980" cy="35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7398" y="58519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удивляюсь.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Удивляюсь я всему: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Граду, снегу и дождю.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Капле маленькой росы.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Крыльям пчёлки и осы.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Удивляюсь красоте,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Пенью птичек по весне.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солнцу удивляюсь,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Лунной ночью восхищаюсь.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Удивляюсь каждый день,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Удивляться мне не лень.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Удивляюсь я с утра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до вечера всегда!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8358" y="2904508"/>
            <a:ext cx="307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картинку. Все ли правильно нарисовал художник? Назови нелепицы.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8393" y="3852212"/>
            <a:ext cx="33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свои картинки- нелепицы. Что бы удивить друг друга.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41" y="4706736"/>
            <a:ext cx="2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Нарисуй,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что могло удивить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ребенка, в его комнате.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8257" y="1601912"/>
            <a:ext cx="1812862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эмоцию УДИВЛЕНИЕ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настроения.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85445" y="285994"/>
            <a:ext cx="2297475" cy="193899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эта эмоция? Продумай, где у тебя в теле может находиться эта эмоция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нужным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фигурке человека где живет эта эмоция.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9236863">
            <a:off x="8641222" y="566871"/>
            <a:ext cx="1088047" cy="566482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https://fsd.multiurok.ru/html/2022/02/09/s_620423553033e/phphYh2nw_uprazhneniya-dlya-razvitiya-skorochteniya-v-1-klasse_html_d7a416e988142af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65" y="3972191"/>
            <a:ext cx="4136655" cy="28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гнутая вверх стрелка 17"/>
          <p:cNvSpPr/>
          <p:nvPr/>
        </p:nvSpPr>
        <p:spPr>
          <a:xfrm rot="11888239">
            <a:off x="2434233" y="6136239"/>
            <a:ext cx="1088047" cy="566482"/>
          </a:xfrm>
          <a:prstGeom prst="curvedDownArrow">
            <a:avLst/>
          </a:prstGeom>
          <a:solidFill>
            <a:srgbClr val="FF99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1125728" flipV="1">
            <a:off x="7282078" y="3179911"/>
            <a:ext cx="1088047" cy="546603"/>
          </a:xfrm>
          <a:prstGeom prst="curvedDownArrow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808135">
            <a:off x="7683059" y="642481"/>
            <a:ext cx="1088047" cy="566482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1197982" y="2441970"/>
            <a:ext cx="389178" cy="3648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26" y="131675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90" y="2194073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757" y="320272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s://gas-kvas.com/uploads/posts/2023-01/1673475811_gas-kvas-com-p-risunki-dlya-detskogo-sadika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75" y="4181729"/>
            <a:ext cx="529086" cy="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i.ytimg.com/vi/-qPar6g0ENo/maxresdefaul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8604" r="10973" b="6416"/>
          <a:stretch/>
        </p:blipFill>
        <p:spPr bwMode="auto">
          <a:xfrm>
            <a:off x="1800846" y="5573932"/>
            <a:ext cx="458070" cy="3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lipart-library.com/new_gallery/361-3612316_balloon-template-icon-comic-opportunity-note-white-speech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62" y="-185324"/>
            <a:ext cx="5774337" cy="25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thumbs.dreamstime.com/b/%D1%82%D0%B5%D1%82%D1%80%D0%B0-%D1%8C-%D0%BF%D1%83%D1%81%D1%82%D0%BE%D0%B9-%D0%B1%D0%B5-%D0%BE%D0%B9-%D0%B1%D1%83%D0%BC%D0%B0%D0%B3%D0%B8-%D1%81%D0%BF%D0%B8%D1%80%D0%B0-%D1%8C%D0%BD%D0%B0%D1%8F-7965744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6732" r="17100" b="7007"/>
          <a:stretch/>
        </p:blipFill>
        <p:spPr bwMode="auto">
          <a:xfrm rot="21291934">
            <a:off x="55862" y="2376823"/>
            <a:ext cx="3231523" cy="40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131.picsart.com/309612040059211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68" y="3054450"/>
            <a:ext cx="2881609" cy="8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-fotki.yandex.ru/get/5902/200418627.d4/0_14abc8_9b529263_orig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1"/>
          <a:stretch/>
        </p:blipFill>
        <p:spPr bwMode="auto">
          <a:xfrm>
            <a:off x="5022583" y="-489851"/>
            <a:ext cx="2614916" cy="35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5695" y="-54093"/>
            <a:ext cx="27559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 – кап</a:t>
            </a: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закапали слезинки, </a:t>
            </a: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Словно, бусинки – росинки, </a:t>
            </a: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сдерживал я их, 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сами полились, 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я плачу зря, 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Пожалели что б меня.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Но, бывает, упаду, </a:t>
            </a: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реву, реву, реву.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Слёзок много у меня, </a:t>
            </a: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ведёрка, два таза.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не дам их никому,</a:t>
            </a: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Пригодятся самому.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8980" y="3097285"/>
            <a:ext cx="2960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 какой погодой связана грусть, как ты считаешь? Нарисуй дождливую серую погоду.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1605" y="101330"/>
            <a:ext cx="4114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Сделай вместе с родителями </a:t>
            </a:r>
            <a:r>
              <a:rPr lang="ru-RU" sz="1400" dirty="0" err="1" smtClean="0"/>
              <a:t>спинер</a:t>
            </a:r>
            <a:r>
              <a:rPr lang="ru-RU" sz="1400" dirty="0" smtClean="0"/>
              <a:t> грусти. Вырежи круг, в каждом секторе напиши или нарисуй приятное дело. Возьми обычный </a:t>
            </a:r>
            <a:r>
              <a:rPr lang="ru-RU" sz="1400" dirty="0" err="1" smtClean="0"/>
              <a:t>спинер</a:t>
            </a:r>
            <a:r>
              <a:rPr lang="ru-RU" sz="1400" dirty="0" smtClean="0"/>
              <a:t>, приклей к нему стрелочку. Когда тебе станет грустно положи </a:t>
            </a:r>
            <a:r>
              <a:rPr lang="ru-RU" sz="1400" dirty="0" err="1" smtClean="0"/>
              <a:t>спинер</a:t>
            </a:r>
            <a:r>
              <a:rPr lang="ru-RU" sz="1400" dirty="0" smtClean="0"/>
              <a:t> в середину круга, раскрути и выполни то, на что покажет стрелка.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00" y="166894"/>
            <a:ext cx="3221036" cy="1169551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эта эмоция? Продумай, где у тебя в теле может находиться эта эмоция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нужным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фигурке человека где живет эта эмоция.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8186" y="1441614"/>
            <a:ext cx="1409227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эмоцию в уголке настроения.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847863">
            <a:off x="237732" y="1601404"/>
            <a:ext cx="2265494" cy="7386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или нарисуй чем можно заняться когда грустно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ttps://thumbs.dreamstime.com/b/%D1%82%D0%B5%D1%82%D1%80%D0%B0-%D1%8C-%D0%BF%D1%83%D1%81%D1%82%D0%BE%D0%B9-%D0%B1%D0%B5-%D0%BE%D0%B9-%D0%B1%D1%83%D0%BC%D0%B0%D0%B3%D0%B8-%D1%81%D0%BF%D0%B8%D1%80%D0%B0-%D1%8C%D0%BD%D0%B0%D1%8F-7965744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6732" r="17100" b="7007"/>
          <a:stretch/>
        </p:blipFill>
        <p:spPr bwMode="auto">
          <a:xfrm rot="5126784">
            <a:off x="3744847" y="3264296"/>
            <a:ext cx="3231523" cy="40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736x/e6/1a/92/e61a92a6c4aa73fce1231fa1283b3b17--kids-alphabet-alphabet-activitie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49" y="2148654"/>
            <a:ext cx="4644783" cy="44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 rot="2575994" flipH="1">
            <a:off x="4321745" y="369162"/>
            <a:ext cx="392871" cy="980459"/>
          </a:xfrm>
          <a:prstGeom prst="curved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3300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19534454" flipH="1" flipV="1">
            <a:off x="2902771" y="1383876"/>
            <a:ext cx="348414" cy="757378"/>
          </a:xfrm>
          <a:prstGeom prst="curved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3300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527241" flipH="1">
            <a:off x="118286" y="808447"/>
            <a:ext cx="392871" cy="980459"/>
          </a:xfrm>
          <a:prstGeom prst="curved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33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3796125">
            <a:off x="7613427" y="6079186"/>
            <a:ext cx="426913" cy="600684"/>
          </a:xfrm>
          <a:prstGeom prst="downArrow">
            <a:avLst>
              <a:gd name="adj1" fmla="val 50000"/>
              <a:gd name="adj2" fmla="val 6074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гнутая вправо стрелка 28"/>
          <p:cNvSpPr/>
          <p:nvPr/>
        </p:nvSpPr>
        <p:spPr>
          <a:xfrm rot="17967187">
            <a:off x="3199185" y="2335818"/>
            <a:ext cx="392871" cy="72633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3300"/>
              </a:solidFill>
            </a:endParaRPr>
          </a:p>
        </p:txBody>
      </p:sp>
      <p:pic>
        <p:nvPicPr>
          <p:cNvPr id="30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1" y="2528685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619">
            <a:off x="4531489" y="1498925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9" y="862282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046">
            <a:off x="2034254" y="1713031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s://gas-kvas.com/uploads/posts/2023-01/1673475811_gas-kvas-com-p-risunki-dlya-detskogo-sadika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984">
            <a:off x="3570570" y="4033822"/>
            <a:ext cx="510055" cy="3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i.ytimg.com/vi/-qPar6g0ENo/maxresdefaul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8604" r="10973" b="6416"/>
          <a:stretch/>
        </p:blipFill>
        <p:spPr bwMode="auto">
          <a:xfrm>
            <a:off x="11450774" y="1282301"/>
            <a:ext cx="465588" cy="3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i.pinimg.com/originals/20/7a/a6/207aa6af9b1288a6f5593fd8d4fb282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3" t="6186" r="37925" b="68376"/>
          <a:stretch/>
        </p:blipFill>
        <p:spPr bwMode="auto">
          <a:xfrm>
            <a:off x="9268078" y="706032"/>
            <a:ext cx="2507009" cy="22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1.pngwing.com/pngs/304/790/png-transparent-adhesive-tape-plastic-watercolor-painting-label-paper-drawing-sticker-poster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r="51568" b="62570"/>
          <a:stretch/>
        </p:blipFill>
        <p:spPr bwMode="auto">
          <a:xfrm>
            <a:off x="490946" y="5371901"/>
            <a:ext cx="3082238" cy="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w1.pngwing.com/pngs/304/790/png-transparent-adhesive-tape-plastic-watercolor-painting-label-paper-drawing-sticker-poster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b="80381"/>
          <a:stretch/>
        </p:blipFill>
        <p:spPr bwMode="auto">
          <a:xfrm>
            <a:off x="6323324" y="189828"/>
            <a:ext cx="3034189" cy="15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papik.pro/uploads/posts/2022-08/1661445956_63-papik-pro-p-sinie-stikeri-png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0344" y="53639"/>
            <a:ext cx="3448190" cy="217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211440">
            <a:off x="2992125" y="230108"/>
            <a:ext cx="191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7616" y="775910"/>
            <a:ext cx="3234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helvetica neue"/>
              </a:rPr>
              <a:t/>
            </a:r>
            <a:br>
              <a:rPr lang="ru-RU" b="0" i="0" dirty="0" smtClean="0"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34319" y="322184"/>
            <a:ext cx="279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или напиши в этих шариках, что что тебя злит. А теперь отпусти их и пусть они полетят.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27340">
            <a:off x="3064800" y="38374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Обида, ярость, раздраженье.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рык стоит, ну словно лев.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никакого нет сомненья,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Напал на человека (гнев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9366620" y="1121133"/>
            <a:ext cx="2621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Преврати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злых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добрых.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их яркими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цветами, дорисуй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атрибуты доброты.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raskraskina.ru/assets/images/resources/119/vozdushnye-shari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81" y="1840345"/>
            <a:ext cx="5465503" cy="50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azukraska.ru/wp-content/gallery/koshey/Koshei7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69" y="2577873"/>
            <a:ext cx="3218962" cy="45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87616" y="600376"/>
            <a:ext cx="1409227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эмоцию в уголке настроения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890" y="2612084"/>
            <a:ext cx="2339457" cy="1815882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эта эмоция? Продумай, где у тебя в теле может находиться эта эмоция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нужным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фигурке человека где живет эта эмоция.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161" y="5443889"/>
            <a:ext cx="221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 из песка свой страх. А теперь разрушь его.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2" descr="https://podarokmos.ru/wp-content/uploads/e/7/2/e7209e098afa915106fcf51fe143076a.jpe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b="8024"/>
          <a:stretch/>
        </p:blipFill>
        <p:spPr bwMode="auto">
          <a:xfrm flipH="1">
            <a:off x="6362315" y="2292074"/>
            <a:ext cx="3679455" cy="42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 rot="3781261">
            <a:off x="1790079" y="1841386"/>
            <a:ext cx="832399" cy="387934"/>
          </a:xfrm>
          <a:prstGeom prst="curvedDown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2224595" y="812739"/>
            <a:ext cx="425681" cy="524622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гнутая вверх стрелка 18"/>
          <p:cNvSpPr/>
          <p:nvPr/>
        </p:nvSpPr>
        <p:spPr>
          <a:xfrm rot="5609349" flipV="1">
            <a:off x="-56907" y="4693321"/>
            <a:ext cx="853417" cy="520953"/>
          </a:xfrm>
          <a:prstGeom prst="curvedDownArrow">
            <a:avLst>
              <a:gd name="adj1" fmla="val 25000"/>
              <a:gd name="adj2" fmla="val 66787"/>
              <a:gd name="adj3" fmla="val 25000"/>
            </a:avLst>
          </a:prstGeom>
          <a:solidFill>
            <a:schemeClr val="accent4">
              <a:lumMod val="5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 rot="2686207">
            <a:off x="3816801" y="5209612"/>
            <a:ext cx="410285" cy="59101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гнутая вверх стрелка 22"/>
          <p:cNvSpPr/>
          <p:nvPr/>
        </p:nvSpPr>
        <p:spPr>
          <a:xfrm rot="1731048">
            <a:off x="9427428" y="95780"/>
            <a:ext cx="832399" cy="566976"/>
          </a:xfrm>
          <a:prstGeom prst="curvedDown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44" y="667907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443">
            <a:off x="5407119" y="1193858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56" y="2538760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05" y="5712225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gas-kvas.com/uploads/posts/2023-01/1673475811_gas-kvas-com-p-risunki-dlya-detskogo-sadika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79" y="1121133"/>
            <a:ext cx="510055" cy="3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i.ytimg.com/vi/-qPar6g0ENo/maxresdefault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8604" r="10973" b="6416"/>
          <a:stretch/>
        </p:blipFill>
        <p:spPr bwMode="auto">
          <a:xfrm>
            <a:off x="11297561" y="1283922"/>
            <a:ext cx="465588" cy="3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i.pinimg.com/originals/20/7a/a6/207aa6af9b1288a6f5593fd8d4fb282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5" t="34049" r="33702" b="37121"/>
          <a:stretch/>
        </p:blipFill>
        <p:spPr bwMode="auto">
          <a:xfrm rot="10800000">
            <a:off x="8435107" y="5068459"/>
            <a:ext cx="3820030" cy="14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dn131.picsart.com/30961204005921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8" y="5334094"/>
            <a:ext cx="2297475" cy="15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w1.pngwing.com/pngs/304/790/png-transparent-adhesive-tape-plastic-watercolor-painting-label-paper-drawing-sticker-poster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59808" r="-827" b="18248"/>
          <a:stretch/>
        </p:blipFill>
        <p:spPr bwMode="auto">
          <a:xfrm rot="21444473">
            <a:off x="-64989" y="1496272"/>
            <a:ext cx="4731430" cy="15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humbs.dreamstime.com/b/%D1%86%D0%B8%D1%84%D1%80%D0%BE%D0%B2%D0%BE%D0%B5-%D0%B8%D0%B7%D0%BE%D0%B1%D1%80%D0%B0%D0%B6%D0%B5%D0%BD%D0%B8%D0%B5-pushpin-%D0%BD%D0%B0-%D0%B7%D0%B5-%D0%B5%D0%BD%D0%BE%D0%B9-%D0%BA%D0%BD%D0%B8%D0%B3%D0%B5-73061962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5131" r="22458" b="9115"/>
          <a:stretch/>
        </p:blipFill>
        <p:spPr bwMode="auto">
          <a:xfrm>
            <a:off x="-18601" y="-6081"/>
            <a:ext cx="2326022" cy="16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412461">
            <a:off x="188891" y="244257"/>
            <a:ext cx="191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 rot="21382420">
            <a:off x="266892" y="526371"/>
            <a:ext cx="1951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 большими глазами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посещает </a:t>
            </a:r>
            <a:endParaRPr lang="ru-RU" sz="14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вами.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433083">
            <a:off x="672840" y="1778678"/>
            <a:ext cx="4165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чего боишься ты? Эта лодка может перевозить тяжелые грузы- помести в нее свои страхи (нарисуй), а теперь представь как ветер уносит ее далеко в море.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05011" y="5390464"/>
            <a:ext cx="1991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пластилина талисман, который будет помогать, когда тебе страшно.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detskie-raskraski.ru/sites/default/files/detskie-raskraski-lodka36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r="8215"/>
          <a:stretch/>
        </p:blipFill>
        <p:spPr bwMode="auto">
          <a:xfrm rot="189486">
            <a:off x="-946731" y="3601387"/>
            <a:ext cx="6811542" cy="44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01909" y="403437"/>
            <a:ext cx="192868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эмоцию в уголке настроения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9945" y="155479"/>
            <a:ext cx="2227176" cy="2062103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эта эмоция? Продумай, где у тебя в теле может находиться эта эмоция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нужным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фигурке человека где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 descr="https://img.kanal-o.ru/img/2020-12-14/fmt_81_24_shimanskay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r="8450"/>
          <a:stretch/>
        </p:blipFill>
        <p:spPr bwMode="auto">
          <a:xfrm>
            <a:off x="6824158" y="-47790"/>
            <a:ext cx="5367842" cy="51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932366" y="5381816"/>
            <a:ext cx="295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Вырежи, раскрась и сложи ловушку по образцу. Лови на нее страхи, когда тебе страшно.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1178928">
            <a:off x="2087042" y="59905"/>
            <a:ext cx="481307" cy="2768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3010160" flipH="1">
            <a:off x="3926529" y="1154995"/>
            <a:ext cx="576778" cy="324403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8992908">
            <a:off x="4087971" y="2595874"/>
            <a:ext cx="1249106" cy="544658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1769056" flipH="1">
            <a:off x="5244020" y="6391643"/>
            <a:ext cx="882803" cy="388943"/>
          </a:xfrm>
          <a:prstGeom prst="curvedDownArrow">
            <a:avLst/>
          </a:prstGeom>
          <a:solidFill>
            <a:srgbClr val="66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178928">
            <a:off x="2089645" y="62325"/>
            <a:ext cx="481307" cy="276891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0762917">
            <a:off x="7974022" y="5127699"/>
            <a:ext cx="753828" cy="381790"/>
          </a:xfrm>
          <a:prstGeom prst="curvedDown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844">
            <a:off x="1747566" y="1023898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330">
            <a:off x="291938" y="2123778"/>
            <a:ext cx="386834" cy="4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thumbs.dreamstime.com/b/%D0%BB%D0%BE%D0%B3%D0%BE%D1%82%D0%B8%D0%BF-%D1%8E-%D0%B5%D0%B9-%D0%B5%D1%80%D0%B5%D0%B2%D0%B0-677111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18" y="1718199"/>
            <a:ext cx="386834" cy="4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s://gas-kvas.com/uploads/posts/2023-01/1673475811_gas-kvas-com-p-risunki-dlya-detskogo-sadika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86" y="5489119"/>
            <a:ext cx="510055" cy="3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i.ytimg.com/vi/-qPar6g0ENo/maxresdefault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8604" r="10973" b="6416"/>
          <a:stretch/>
        </p:blipFill>
        <p:spPr bwMode="auto">
          <a:xfrm>
            <a:off x="10836321" y="4992154"/>
            <a:ext cx="463448" cy="3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3099" y="6413679"/>
            <a:ext cx="656822" cy="137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9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099174_12-phonoteka_org-p-fon-dlya-kvesta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1" y="1500410"/>
            <a:ext cx="6539595" cy="4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1.pngwing.com/pngs/304/790/png-transparent-adhesive-tape-plastic-watercolor-painting-label-paper-drawing-sticker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92" y="553749"/>
            <a:ext cx="3363601" cy="28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20/7a/a6/207aa6af9b1288a6f5593fd8d4fb28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/>
          <a:stretch/>
        </p:blipFill>
        <p:spPr bwMode="auto">
          <a:xfrm>
            <a:off x="8570794" y="3338362"/>
            <a:ext cx="3428771" cy="30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31.picsart.com/309612040059211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101" y="773147"/>
            <a:ext cx="2297475" cy="24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podarokmos.ru/wp-content/uploads/e/7/2/e7209e098afa915106fcf51fe143076a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b="8024"/>
          <a:stretch/>
        </p:blipFill>
        <p:spPr bwMode="auto">
          <a:xfrm>
            <a:off x="839830" y="1154678"/>
            <a:ext cx="2445957" cy="27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raskraska1.com/assets/images/resources/377/raskraska-ivan-carevich-i-seryy-volk-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98" y="4138491"/>
            <a:ext cx="1924452" cy="25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407" y="840070"/>
            <a:ext cx="2011033" cy="17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752</Words>
  <Application>Microsoft Office PowerPoint</Application>
  <PresentationFormat>Широкоэкранный</PresentationFormat>
  <Paragraphs>96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57</cp:revision>
  <dcterms:created xsi:type="dcterms:W3CDTF">2023-02-26T04:12:16Z</dcterms:created>
  <dcterms:modified xsi:type="dcterms:W3CDTF">2023-02-27T06:35:27Z</dcterms:modified>
</cp:coreProperties>
</file>