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32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3448-25B2-4A9F-9539-0F7F08A08FEF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CAAE-0900-405E-A323-110C3C0AD6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3448-25B2-4A9F-9539-0F7F08A08FEF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CAAE-0900-405E-A323-110C3C0AD6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3448-25B2-4A9F-9539-0F7F08A08FEF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CAAE-0900-405E-A323-110C3C0AD6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3448-25B2-4A9F-9539-0F7F08A08FEF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CAAE-0900-405E-A323-110C3C0AD6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3448-25B2-4A9F-9539-0F7F08A08FEF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CAAE-0900-405E-A323-110C3C0AD6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3448-25B2-4A9F-9539-0F7F08A08FEF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CAAE-0900-405E-A323-110C3C0AD6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3448-25B2-4A9F-9539-0F7F08A08FEF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CAAE-0900-405E-A323-110C3C0AD6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3448-25B2-4A9F-9539-0F7F08A08FEF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CAAE-0900-405E-A323-110C3C0AD6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3448-25B2-4A9F-9539-0F7F08A08FEF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CAAE-0900-405E-A323-110C3C0AD6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3448-25B2-4A9F-9539-0F7F08A08FEF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CAAE-0900-405E-A323-110C3C0AD6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3448-25B2-4A9F-9539-0F7F08A08FEF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CAAE-0900-405E-A323-110C3C0AD6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D3448-25B2-4A9F-9539-0F7F08A08FEF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6CAAE-0900-405E-A323-110C3C0AD6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истратор\Desktop\тревожность\картинки для скетч-раскраски\1613700506_50-p-pastelnii-fon-dlya-prezentatsii-5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6858000" cy="9144001"/>
          </a:xfrm>
          <a:prstGeom prst="rect">
            <a:avLst/>
          </a:prstGeom>
          <a:noFill/>
        </p:spPr>
      </p:pic>
      <p:sp>
        <p:nvSpPr>
          <p:cNvPr id="23" name="Прямоугольник 22"/>
          <p:cNvSpPr/>
          <p:nvPr/>
        </p:nvSpPr>
        <p:spPr>
          <a:xfrm>
            <a:off x="4857760" y="7500958"/>
            <a:ext cx="1428760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714620" y="7500958"/>
            <a:ext cx="1428760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42918" y="7500958"/>
            <a:ext cx="1428760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857760" y="5715008"/>
            <a:ext cx="1428760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714620" y="5715008"/>
            <a:ext cx="1428760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42918" y="5715008"/>
            <a:ext cx="1428760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90" y="4786314"/>
            <a:ext cx="64294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Сканируйте код, смотрите видео вместе с ребенком и выполняйте задания.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70" y="928662"/>
            <a:ext cx="59293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prstClr val="black"/>
                </a:solidFill>
                <a:latin typeface="Franklin Gothic Medium Cond" pitchFamily="34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>
                <a:solidFill>
                  <a:prstClr val="black"/>
                </a:solidFill>
                <a:latin typeface="Franklin Gothic Medium Cond" pitchFamily="34" charset="0"/>
                <a:ea typeface="Times New Roman" pitchFamily="18" charset="0"/>
                <a:cs typeface="Times New Roman" pitchFamily="18" charset="0"/>
              </a:rPr>
              <a:t>Замок с приведениями</a:t>
            </a:r>
            <a:r>
              <a:rPr lang="ru-RU" sz="3200" b="1" dirty="0" smtClean="0">
                <a:solidFill>
                  <a:prstClr val="black"/>
                </a:solidFill>
                <a:latin typeface="Franklin Gothic Medium Cond" pitchFamily="34" charset="0"/>
                <a:ea typeface="Times New Roman" pitchFamily="18" charset="0"/>
                <a:cs typeface="Times New Roman" pitchFamily="18" charset="0"/>
              </a:rPr>
              <a:t>»</a:t>
            </a:r>
            <a:endParaRPr lang="ru-RU" sz="3200" b="1" dirty="0">
              <a:solidFill>
                <a:prstClr val="black"/>
              </a:solidFill>
              <a:latin typeface="Franklin Gothic Medium Cond" pitchFamily="34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52" y="1714480"/>
            <a:ext cx="657229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/>
                </a:solidFill>
                <a:latin typeface="Segoe Script" pitchFamily="34" charset="0"/>
                <a:ea typeface="Times New Roman" pitchFamily="18" charset="0"/>
                <a:cs typeface="Times New Roman" pitchFamily="18" charset="0"/>
              </a:rPr>
              <a:t>Если вы родитель тревожного ребенка, вы знаете какое место в его повседневной жизни занимают страхи и опасения. Знает это и ребенок. Он постоянно мучается неразрешенными вопросами «А я смогу?», «А вы меня не забудете?», «Это не опасно?» Эта квест- игра научит вас и вашего ребенка новым и эффективным приемам, с помощью которых можно преодолеть тревоги и поставить под контроль страхи.</a:t>
            </a:r>
            <a:endParaRPr lang="ru-RU" sz="1400" dirty="0">
              <a:solidFill>
                <a:prstClr val="black"/>
              </a:solidFill>
              <a:latin typeface="Segoe Script" pitchFamily="34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52" y="3357554"/>
            <a:ext cx="58579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Подготовка родителей: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насыпать манку (или любую другую крупу) в миску, спрятать конфеты в манке.  Разложить в комнате карандаши, лист бумаги, кубики (или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лего),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 что б дети могли найти их в темноте.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357158"/>
            <a:ext cx="685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prstClr val="black"/>
                </a:solidFill>
                <a:latin typeface="Segoe Script" pitchFamily="34" charset="0"/>
                <a:ea typeface="Times New Roman" pitchFamily="18" charset="0"/>
                <a:cs typeface="Times New Roman" pitchFamily="18" charset="0"/>
              </a:rPr>
              <a:t>Квест- игра </a:t>
            </a:r>
          </a:p>
        </p:txBody>
      </p:sp>
      <p:pic>
        <p:nvPicPr>
          <p:cNvPr id="10" name="Picture 3" descr="C:\Users\Администратор\Desktop\картинки\monsters_A4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120" t="64063" r="50000" b="20312"/>
          <a:stretch>
            <a:fillRect/>
          </a:stretch>
        </p:blipFill>
        <p:spPr bwMode="auto">
          <a:xfrm>
            <a:off x="5572209" y="0"/>
            <a:ext cx="1285791" cy="1428728"/>
          </a:xfrm>
          <a:prstGeom prst="rect">
            <a:avLst/>
          </a:prstGeom>
          <a:noFill/>
        </p:spPr>
      </p:pic>
      <p:pic>
        <p:nvPicPr>
          <p:cNvPr id="11" name="Picture 3" descr="C:\Users\Администратор\Desktop\картинки\monsters_A4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81250" r="74297"/>
          <a:stretch>
            <a:fillRect/>
          </a:stretch>
        </p:blipFill>
        <p:spPr bwMode="auto">
          <a:xfrm flipH="1">
            <a:off x="0" y="285720"/>
            <a:ext cx="1142984" cy="1178776"/>
          </a:xfrm>
          <a:prstGeom prst="rect">
            <a:avLst/>
          </a:prstGeom>
          <a:noFill/>
        </p:spPr>
      </p:pic>
      <p:pic>
        <p:nvPicPr>
          <p:cNvPr id="1028" name="Picture 4" descr="C:\Users\Администратор\Desktop\коды\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20" y="5715008"/>
            <a:ext cx="1428760" cy="1422146"/>
          </a:xfrm>
          <a:prstGeom prst="rect">
            <a:avLst/>
          </a:prstGeom>
          <a:noFill/>
        </p:spPr>
      </p:pic>
      <p:pic>
        <p:nvPicPr>
          <p:cNvPr id="1029" name="Picture 5" descr="C:\Users\Администратор\Desktop\коды\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7760" y="5715008"/>
            <a:ext cx="1357322" cy="1367376"/>
          </a:xfrm>
          <a:prstGeom prst="rect">
            <a:avLst/>
          </a:prstGeom>
          <a:noFill/>
        </p:spPr>
      </p:pic>
      <p:pic>
        <p:nvPicPr>
          <p:cNvPr id="1030" name="Picture 6" descr="C:\Users\Администратор\Desktop\коды\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2918" y="7500958"/>
            <a:ext cx="1428760" cy="1443312"/>
          </a:xfrm>
          <a:prstGeom prst="rect">
            <a:avLst/>
          </a:prstGeom>
          <a:noFill/>
        </p:spPr>
      </p:pic>
      <p:pic>
        <p:nvPicPr>
          <p:cNvPr id="1031" name="Picture 7" descr="C:\Users\Администратор\Desktop\коды\5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14620" y="7500958"/>
            <a:ext cx="1420673" cy="1428760"/>
          </a:xfrm>
          <a:prstGeom prst="rect">
            <a:avLst/>
          </a:prstGeom>
          <a:noFill/>
        </p:spPr>
      </p:pic>
      <p:pic>
        <p:nvPicPr>
          <p:cNvPr id="1032" name="Picture 8" descr="C:\Users\Администратор\Desktop\коды\6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57760" y="7500958"/>
            <a:ext cx="1346565" cy="1291705"/>
          </a:xfrm>
          <a:prstGeom prst="rect">
            <a:avLst/>
          </a:prstGeom>
          <a:noFill/>
        </p:spPr>
      </p:pic>
      <p:pic>
        <p:nvPicPr>
          <p:cNvPr id="1027" name="Picture 3" descr="C:\Users\Администратор\Desktop\коды\1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42918" y="5715008"/>
            <a:ext cx="1428724" cy="1418141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 rot="16200000">
            <a:off x="-13617" y="6228667"/>
            <a:ext cx="968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Видео 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 rot="16200000">
            <a:off x="2057027" y="6300105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Видео 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rot="16200000">
            <a:off x="4200167" y="6300105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Видео 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 rot="16200000">
            <a:off x="-14675" y="8014617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Видео 4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 rot="16200000">
            <a:off x="2057027" y="8086055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Видео 5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16200000">
            <a:off x="4200167" y="8086055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Видео 6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144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555</cp:lastModifiedBy>
  <cp:revision>7</cp:revision>
  <dcterms:created xsi:type="dcterms:W3CDTF">2022-10-23T12:16:26Z</dcterms:created>
  <dcterms:modified xsi:type="dcterms:W3CDTF">2023-03-10T05:30:24Z</dcterms:modified>
</cp:coreProperties>
</file>