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61" r:id="rId4"/>
    <p:sldId id="262" r:id="rId5"/>
    <p:sldId id="267" r:id="rId6"/>
    <p:sldId id="263" r:id="rId7"/>
    <p:sldId id="268" r:id="rId8"/>
    <p:sldId id="264" r:id="rId9"/>
    <p:sldId id="266" r:id="rId10"/>
    <p:sldId id="265" r:id="rId11"/>
    <p:sldId id="260" r:id="rId12"/>
    <p:sldId id="269" r:id="rId13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996633"/>
    <a:srgbClr val="CC0066"/>
    <a:srgbClr val="00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6" d="100"/>
          <a:sy n="96" d="100"/>
        </p:scale>
        <p:origin x="-636" y="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5883-6B24-402E-ACA7-1A1B575FEFA2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B447-2DD2-41BF-9B17-318D2B6BA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5883-6B24-402E-ACA7-1A1B575FEFA2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B447-2DD2-41BF-9B17-318D2B6BA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5883-6B24-402E-ACA7-1A1B575FEFA2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B447-2DD2-41BF-9B17-318D2B6BA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5883-6B24-402E-ACA7-1A1B575FEFA2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B447-2DD2-41BF-9B17-318D2B6BA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5883-6B24-402E-ACA7-1A1B575FEFA2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B447-2DD2-41BF-9B17-318D2B6BA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5883-6B24-402E-ACA7-1A1B575FEFA2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B447-2DD2-41BF-9B17-318D2B6BA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5883-6B24-402E-ACA7-1A1B575FEFA2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B447-2DD2-41BF-9B17-318D2B6BA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5883-6B24-402E-ACA7-1A1B575FEFA2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B447-2DD2-41BF-9B17-318D2B6BA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5883-6B24-402E-ACA7-1A1B575FEFA2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B447-2DD2-41BF-9B17-318D2B6BA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5883-6B24-402E-ACA7-1A1B575FEFA2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B447-2DD2-41BF-9B17-318D2B6BA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5883-6B24-402E-ACA7-1A1B575FEFA2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B447-2DD2-41BF-9B17-318D2B6BA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A5883-6B24-402E-ACA7-1A1B575FEFA2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FB447-2DD2-41BF-9B17-318D2B6BA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Администратор\Desktop\картинки\1639717263_214-catherineasquithgallery-com-p-fon-svetlo-rozovii-pastelnii-2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929454" cy="6858000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214282" y="3714752"/>
            <a:ext cx="3786214" cy="3000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6929454" y="-214338"/>
            <a:ext cx="2500330" cy="72866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ручной ввод 12"/>
          <p:cNvSpPr/>
          <p:nvPr/>
        </p:nvSpPr>
        <p:spPr>
          <a:xfrm>
            <a:off x="500034" y="785794"/>
            <a:ext cx="3214710" cy="1071570"/>
          </a:xfrm>
          <a:prstGeom prst="flowChartManualInpu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Haettenschweiler" pitchFamily="34" charset="0"/>
              </a:rPr>
              <a:t>СКЕТЧ-РАСКРАСКА</a:t>
            </a:r>
            <a:endParaRPr lang="ru-RU" sz="4000" dirty="0">
              <a:solidFill>
                <a:schemeClr val="bg1"/>
              </a:solidFill>
              <a:latin typeface="Haettenschweiler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82" y="2428868"/>
            <a:ext cx="6572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latin typeface="Courier New" pitchFamily="49" charset="0"/>
                <a:cs typeface="Courier New" pitchFamily="49" charset="0"/>
              </a:rPr>
              <a:t>КАК ПОБЕДИТЬ </a:t>
            </a:r>
          </a:p>
          <a:p>
            <a:pPr algn="r"/>
            <a:r>
              <a:rPr lang="ru-RU" sz="2800" dirty="0" smtClean="0">
                <a:latin typeface="Courier New" pitchFamily="49" charset="0"/>
                <a:cs typeface="Courier New" pitchFamily="49" charset="0"/>
              </a:rPr>
              <a:t>тревожность, волнение и страхи</a:t>
            </a:r>
            <a:endParaRPr lang="ru-RU" sz="28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7171" name="Picture 3" descr="C:\Users\Администратор\Desktop\тревожность\картинки\monsters_A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708" t="79735" r="49234"/>
          <a:stretch>
            <a:fillRect/>
          </a:stretch>
        </p:blipFill>
        <p:spPr bwMode="auto">
          <a:xfrm>
            <a:off x="4929190" y="785794"/>
            <a:ext cx="1214446" cy="1285884"/>
          </a:xfrm>
          <a:prstGeom prst="rect">
            <a:avLst/>
          </a:prstGeom>
          <a:noFill/>
        </p:spPr>
      </p:pic>
      <p:pic>
        <p:nvPicPr>
          <p:cNvPr id="7177" name="Picture 9" descr="C:\Users\Администратор\Desktop\тревожность\картинки\IMG_20221005_135923.jpg"/>
          <p:cNvPicPr>
            <a:picLocks noChangeAspect="1" noChangeArrowheads="1"/>
          </p:cNvPicPr>
          <p:nvPr/>
        </p:nvPicPr>
        <p:blipFill>
          <a:blip r:embed="rId4" cstate="print">
            <a:biLevel thresh="50000"/>
          </a:blip>
          <a:srcRect r="30769"/>
          <a:stretch>
            <a:fillRect/>
          </a:stretch>
        </p:blipFill>
        <p:spPr bwMode="auto">
          <a:xfrm>
            <a:off x="214283" y="3711538"/>
            <a:ext cx="2571767" cy="2789295"/>
          </a:xfrm>
          <a:prstGeom prst="rect">
            <a:avLst/>
          </a:prstGeom>
          <a:noFill/>
        </p:spPr>
      </p:pic>
      <p:pic>
        <p:nvPicPr>
          <p:cNvPr id="7176" name="Picture 8" descr="C:\Users\Администратор\Desktop\тревожность\картинки\pngtree-empty-winners-podium-icon-outline-style-png-image_191124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5328" y="5498873"/>
            <a:ext cx="1547802" cy="1547802"/>
          </a:xfrm>
          <a:prstGeom prst="rect">
            <a:avLst/>
          </a:prstGeom>
          <a:noFill/>
        </p:spPr>
      </p:pic>
      <p:pic>
        <p:nvPicPr>
          <p:cNvPr id="25" name="Picture 9" descr="C:\Users\Администратор\Desktop\тревожность\картинки\IMG_20221005_135923.jp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 l="69231" r="-1923"/>
          <a:stretch>
            <a:fillRect/>
          </a:stretch>
        </p:blipFill>
        <p:spPr bwMode="auto">
          <a:xfrm>
            <a:off x="2786050" y="3714752"/>
            <a:ext cx="1214445" cy="27892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Администратор\Desktop\картинки\1639717263_214-catherineasquithgallery-com-p-fon-svetlo-rozovii-pastelnii-2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929454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flipH="1">
            <a:off x="6929454" y="-214338"/>
            <a:ext cx="2500330" cy="72866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ручной ввод 4"/>
          <p:cNvSpPr/>
          <p:nvPr/>
        </p:nvSpPr>
        <p:spPr>
          <a:xfrm>
            <a:off x="357158" y="285728"/>
            <a:ext cx="2357454" cy="857256"/>
          </a:xfrm>
          <a:prstGeom prst="flowChartManualInput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Haettenschweiler" pitchFamily="34" charset="0"/>
              </a:rPr>
              <a:t>ЗАНЯТИЕ  </a:t>
            </a:r>
            <a:r>
              <a:rPr lang="ru-RU" sz="5400" dirty="0" smtClean="0">
                <a:latin typeface="Haettenschweiler" pitchFamily="34" charset="0"/>
              </a:rPr>
              <a:t>6</a:t>
            </a:r>
            <a:endParaRPr lang="ru-RU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1285860"/>
            <a:ext cx="3071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abriola" pitchFamily="82" charset="0"/>
              </a:rPr>
              <a:t>Раскрась волшебную полянку</a:t>
            </a:r>
            <a:endParaRPr lang="ru-RU" sz="2800" dirty="0">
              <a:latin typeface="Gabriola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7554" y="4714884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abriola" pitchFamily="82" charset="0"/>
              </a:rPr>
              <a:t>Нарисуй себя на 1 месте</a:t>
            </a:r>
            <a:endParaRPr lang="ru-RU" sz="2800" dirty="0">
              <a:latin typeface="Gabriola" pitchFamily="82" charset="0"/>
            </a:endParaRPr>
          </a:p>
        </p:txBody>
      </p:sp>
      <p:pic>
        <p:nvPicPr>
          <p:cNvPr id="6147" name="Picture 3" descr="C:\Users\Администратор\Desktop\картинки\image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8333" y="357167"/>
            <a:ext cx="3143272" cy="3143272"/>
          </a:xfrm>
          <a:prstGeom prst="rect">
            <a:avLst/>
          </a:prstGeom>
          <a:noFill/>
        </p:spPr>
      </p:pic>
      <p:pic>
        <p:nvPicPr>
          <p:cNvPr id="10" name="Picture 4" descr="C:\Users\Администратор\Desktop\картинки\49fafb4ff532209a7369f0157809d8aa.jpg"/>
          <p:cNvPicPr>
            <a:picLocks noChangeAspect="1" noChangeArrowheads="1"/>
          </p:cNvPicPr>
          <p:nvPr/>
        </p:nvPicPr>
        <p:blipFill>
          <a:blip r:embed="rId4"/>
          <a:srcRect b="68507"/>
          <a:stretch>
            <a:fillRect/>
          </a:stretch>
        </p:blipFill>
        <p:spPr bwMode="auto">
          <a:xfrm>
            <a:off x="285720" y="2786058"/>
            <a:ext cx="2786082" cy="1714512"/>
          </a:xfrm>
          <a:prstGeom prst="rect">
            <a:avLst/>
          </a:prstGeom>
          <a:noFill/>
        </p:spPr>
      </p:pic>
      <p:pic>
        <p:nvPicPr>
          <p:cNvPr id="6148" name="Picture 4" descr="C:\Users\Администратор\Desktop\картинки\49fafb4ff532209a7369f0157809d8aa.jpg"/>
          <p:cNvPicPr>
            <a:picLocks noChangeAspect="1" noChangeArrowheads="1"/>
          </p:cNvPicPr>
          <p:nvPr/>
        </p:nvPicPr>
        <p:blipFill>
          <a:blip r:embed="rId4"/>
          <a:srcRect b="22656"/>
          <a:stretch>
            <a:fillRect/>
          </a:stretch>
        </p:blipFill>
        <p:spPr bwMode="auto">
          <a:xfrm>
            <a:off x="285720" y="4286256"/>
            <a:ext cx="2786082" cy="23396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Администратор\Desktop\картинки\1639717263_214-catherineasquithgallery-com-p-fon-svetlo-rozovii-pastelnii-2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929454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flipH="1">
            <a:off x="6929454" y="-214338"/>
            <a:ext cx="2500330" cy="72866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96633"/>
              </a:solidFill>
            </a:endParaRPr>
          </a:p>
        </p:txBody>
      </p:sp>
      <p:sp>
        <p:nvSpPr>
          <p:cNvPr id="5" name="Блок-схема: ручной ввод 4"/>
          <p:cNvSpPr/>
          <p:nvPr/>
        </p:nvSpPr>
        <p:spPr>
          <a:xfrm>
            <a:off x="357158" y="285728"/>
            <a:ext cx="2357454" cy="857256"/>
          </a:xfrm>
          <a:prstGeom prst="flowChartManualInpu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Haettenschweiler" pitchFamily="34" charset="0"/>
              </a:rPr>
              <a:t>Чек-лист</a:t>
            </a:r>
            <a:endParaRPr lang="ru-RU" sz="5400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85720" y="1571612"/>
            <a:ext cx="1785950" cy="571504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2214554"/>
            <a:ext cx="1143008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2571736" y="1571612"/>
            <a:ext cx="1785950" cy="571504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4857752" y="1571612"/>
            <a:ext cx="1785950" cy="571504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285720" y="4286256"/>
            <a:ext cx="1785950" cy="571504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2571736" y="4286256"/>
            <a:ext cx="1785950" cy="571504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4857752" y="4286256"/>
            <a:ext cx="1785950" cy="571504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72066" y="5000636"/>
            <a:ext cx="1143008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786050" y="5000636"/>
            <a:ext cx="1143008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00034" y="5000636"/>
            <a:ext cx="1143008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714612" y="2214554"/>
            <a:ext cx="1143008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72066" y="2214554"/>
            <a:ext cx="1143008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57158" y="1643050"/>
            <a:ext cx="1664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996633"/>
                </a:solidFill>
              </a:rPr>
              <a:t>Занятие 1</a:t>
            </a:r>
            <a:endParaRPr lang="ru-RU" sz="2800" dirty="0">
              <a:solidFill>
                <a:srgbClr val="996633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643174" y="1643050"/>
            <a:ext cx="1664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996633"/>
                </a:solidFill>
              </a:rPr>
              <a:t>Занятие 2</a:t>
            </a:r>
            <a:endParaRPr lang="ru-RU" sz="2800" dirty="0">
              <a:solidFill>
                <a:srgbClr val="996633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929190" y="1643050"/>
            <a:ext cx="1664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996633"/>
                </a:solidFill>
              </a:rPr>
              <a:t>Занятие 3</a:t>
            </a:r>
            <a:endParaRPr lang="ru-RU" sz="2800" dirty="0">
              <a:solidFill>
                <a:srgbClr val="996633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7158" y="4357694"/>
            <a:ext cx="1664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996633"/>
                </a:solidFill>
              </a:rPr>
              <a:t>Занятие 4</a:t>
            </a:r>
            <a:endParaRPr lang="ru-RU" sz="2800" dirty="0">
              <a:solidFill>
                <a:srgbClr val="996633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643174" y="4357694"/>
            <a:ext cx="1664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996633"/>
                </a:solidFill>
              </a:rPr>
              <a:t>Занятие 5</a:t>
            </a:r>
            <a:endParaRPr lang="ru-RU" sz="2800" dirty="0">
              <a:solidFill>
                <a:srgbClr val="996633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929190" y="4357694"/>
            <a:ext cx="1664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996633"/>
                </a:solidFill>
              </a:rPr>
              <a:t>Занятие 6</a:t>
            </a:r>
            <a:endParaRPr lang="ru-RU" sz="2800" dirty="0">
              <a:solidFill>
                <a:srgbClr val="996633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 flipH="1">
            <a:off x="6929454" y="-214338"/>
            <a:ext cx="2214546" cy="728667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 rot="16200000">
            <a:off x="4893455" y="2393133"/>
            <a:ext cx="6286544" cy="192885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3" descr="C:\Users\Администратор\Desktop\картинки\1639717263_214-catherineasquithgallery-com-p-fon-svetlo-rozovii-pastelnii-2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92945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Users\Администратор\Desktop\картинки\1639717263_214-catherineasquithgallery-com-p-fon-svetlo-rozovii-pastelnii-2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929454" cy="6858000"/>
          </a:xfrm>
          <a:prstGeom prst="rect">
            <a:avLst/>
          </a:prstGeom>
          <a:noFill/>
        </p:spPr>
      </p:pic>
      <p:pic>
        <p:nvPicPr>
          <p:cNvPr id="1026" name="Picture 2" descr="C:\Users\Администратор\Desktop\картинки\template-for-advertising-branding-and-corporate-vector-1908509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41"/>
          <a:stretch>
            <a:fillRect/>
          </a:stretch>
        </p:blipFill>
        <p:spPr bwMode="auto">
          <a:xfrm rot="5117821">
            <a:off x="794656" y="593828"/>
            <a:ext cx="5142454" cy="63602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flipH="1">
            <a:off x="6929454" y="-214338"/>
            <a:ext cx="2500330" cy="72866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ручной ввод 4"/>
          <p:cNvSpPr/>
          <p:nvPr/>
        </p:nvSpPr>
        <p:spPr>
          <a:xfrm>
            <a:off x="357158" y="285728"/>
            <a:ext cx="2357454" cy="857256"/>
          </a:xfrm>
          <a:prstGeom prst="flowChartManualInput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Haettenschweiler" pitchFamily="34" charset="0"/>
              </a:rPr>
              <a:t>ЗАНЯТИЕ </a:t>
            </a:r>
            <a:r>
              <a:rPr lang="ru-RU" sz="5400" dirty="0" smtClean="0"/>
              <a:t>1</a:t>
            </a:r>
            <a:endParaRPr lang="ru-RU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1357298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Gabriola" pitchFamily="82" charset="0"/>
              </a:rPr>
              <a:t>Заполни и раскрась свой бейджик, что бы находить свою скетч-раскраску среди других.</a:t>
            </a:r>
            <a:endParaRPr lang="ru-RU" sz="2400" dirty="0">
              <a:latin typeface="Gabriola" pitchFamily="82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 rot="21325185">
            <a:off x="310470" y="3799155"/>
            <a:ext cx="4005842" cy="2569260"/>
          </a:xfrm>
          <a:prstGeom prst="roundRect">
            <a:avLst>
              <a:gd name="adj" fmla="val 417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Администратор\Desktop\картинки\287e041302f34b11ddfb57afc8048cd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14" b="71233"/>
          <a:stretch>
            <a:fillRect/>
          </a:stretch>
        </p:blipFill>
        <p:spPr bwMode="auto">
          <a:xfrm rot="21296119">
            <a:off x="2643174" y="4500570"/>
            <a:ext cx="1928826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дминистратор\Desktop\картинки\1639717263_214-catherineasquithgallery-com-p-fon-svetlo-rozovii-pastelnii-2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929454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flipH="1">
            <a:off x="6929454" y="-214338"/>
            <a:ext cx="2500330" cy="728667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ручной ввод 4"/>
          <p:cNvSpPr/>
          <p:nvPr/>
        </p:nvSpPr>
        <p:spPr>
          <a:xfrm>
            <a:off x="357158" y="285728"/>
            <a:ext cx="2357454" cy="857256"/>
          </a:xfrm>
          <a:prstGeom prst="flowChartManualInpu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Haettenschweiler" pitchFamily="34" charset="0"/>
              </a:rPr>
              <a:t>ЗАНЯТИЕ </a:t>
            </a:r>
            <a:r>
              <a:rPr lang="ru-RU" sz="5400" dirty="0" smtClean="0"/>
              <a:t>2</a:t>
            </a:r>
            <a:endParaRPr lang="ru-RU" sz="5400" dirty="0"/>
          </a:p>
        </p:txBody>
      </p:sp>
      <p:sp>
        <p:nvSpPr>
          <p:cNvPr id="6" name="5-конечная звезда 5"/>
          <p:cNvSpPr/>
          <p:nvPr/>
        </p:nvSpPr>
        <p:spPr>
          <a:xfrm>
            <a:off x="3786182" y="142852"/>
            <a:ext cx="2857520" cy="2500330"/>
          </a:xfrm>
          <a:prstGeom prst="star5">
            <a:avLst>
              <a:gd name="adj" fmla="val 21421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00034" y="1357298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Gabriola" pitchFamily="82" charset="0"/>
              </a:rPr>
              <a:t>А какого цвета чаще всего твоя звезда?</a:t>
            </a:r>
          </a:p>
          <a:p>
            <a:r>
              <a:rPr lang="ru-RU" sz="2000" dirty="0" smtClean="0">
                <a:latin typeface="Gabriola" pitchFamily="82" charset="0"/>
              </a:rPr>
              <a:t>Раскрась свою звезду.</a:t>
            </a:r>
            <a:endParaRPr lang="ru-RU" sz="2000" dirty="0">
              <a:latin typeface="Gabriola" pitchFamily="8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2786058"/>
            <a:ext cx="3857652" cy="37147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357686" y="3714752"/>
            <a:ext cx="2286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Gabriola" pitchFamily="82" charset="0"/>
              </a:rPr>
              <a:t>Вырежи квадрат, сложи ловушку для тревожных мыслей по пунктирным линиям.</a:t>
            </a:r>
            <a:endParaRPr lang="ru-RU" sz="2000" dirty="0">
              <a:latin typeface="Gabriola" pitchFamily="82" charset="0"/>
            </a:endParaRPr>
          </a:p>
        </p:txBody>
      </p:sp>
      <p:pic>
        <p:nvPicPr>
          <p:cNvPr id="2050" name="Picture 2" descr="C:\Users\Администратор\Desktop\картинки\fmt_81_24_shimanskaya.png"/>
          <p:cNvPicPr>
            <a:picLocks noChangeAspect="1" noChangeArrowheads="1"/>
          </p:cNvPicPr>
          <p:nvPr/>
        </p:nvPicPr>
        <p:blipFill>
          <a:blip r:embed="rId3"/>
          <a:srcRect l="10133" r="9302" b="3125"/>
          <a:stretch>
            <a:fillRect/>
          </a:stretch>
        </p:blipFill>
        <p:spPr bwMode="auto">
          <a:xfrm>
            <a:off x="214282" y="2714619"/>
            <a:ext cx="4000528" cy="383554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 rot="18941942">
            <a:off x="2526208" y="5597602"/>
            <a:ext cx="562736" cy="19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C:\Users\Администратор\Desktop\картинки\Screenshot_2022-10-05-13-49-15-083_com.android.chrome.jpg"/>
          <p:cNvPicPr>
            <a:picLocks noChangeAspect="1" noChangeArrowheads="1"/>
          </p:cNvPicPr>
          <p:nvPr/>
        </p:nvPicPr>
        <p:blipFill>
          <a:blip r:embed="rId4" cstate="print"/>
          <a:srcRect t="11538" r="49206" b="26923"/>
          <a:stretch>
            <a:fillRect/>
          </a:stretch>
        </p:blipFill>
        <p:spPr bwMode="auto">
          <a:xfrm>
            <a:off x="7072331" y="0"/>
            <a:ext cx="1197428" cy="3143248"/>
          </a:xfrm>
          <a:prstGeom prst="rect">
            <a:avLst/>
          </a:prstGeom>
          <a:noFill/>
        </p:spPr>
      </p:pic>
      <p:pic>
        <p:nvPicPr>
          <p:cNvPr id="13" name="Picture 4" descr="C:\Users\Администратор\Desktop\картинки\Screenshot_2022-10-05-13-49-15-083_com.android.chrome.jpg"/>
          <p:cNvPicPr>
            <a:picLocks noChangeAspect="1" noChangeArrowheads="1"/>
          </p:cNvPicPr>
          <p:nvPr/>
        </p:nvPicPr>
        <p:blipFill>
          <a:blip r:embed="rId5" cstate="print"/>
          <a:srcRect l="53968" t="11538" b="26923"/>
          <a:stretch>
            <a:fillRect/>
          </a:stretch>
        </p:blipFill>
        <p:spPr bwMode="auto">
          <a:xfrm>
            <a:off x="8143900" y="3071810"/>
            <a:ext cx="1232338" cy="3569531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7072330" y="0"/>
            <a:ext cx="857256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960643" y="3000372"/>
            <a:ext cx="366714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Администратор\Desktop\картинки\1639717263_214-catherineasquithgallery-com-p-fon-svetlo-rozovii-pastelnii-2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929454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flipH="1">
            <a:off x="6929454" y="-214338"/>
            <a:ext cx="2500330" cy="72866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ручной ввод 4"/>
          <p:cNvSpPr/>
          <p:nvPr/>
        </p:nvSpPr>
        <p:spPr>
          <a:xfrm>
            <a:off x="357158" y="285728"/>
            <a:ext cx="2357454" cy="857256"/>
          </a:xfrm>
          <a:prstGeom prst="flowChartManualInpu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Haettenschweiler" pitchFamily="34" charset="0"/>
              </a:rPr>
              <a:t>ЗАНЯТИЕ </a:t>
            </a:r>
            <a:r>
              <a:rPr lang="ru-RU" sz="5400" dirty="0" smtClean="0"/>
              <a:t>3</a:t>
            </a:r>
            <a:endParaRPr lang="ru-RU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4071934" y="1857364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Gabriola" pitchFamily="82" charset="0"/>
              </a:rPr>
              <a:t>Нарисуй в окошке, то что заставляет тебя волноваться.</a:t>
            </a:r>
            <a:endParaRPr lang="ru-RU" sz="2000" dirty="0">
              <a:latin typeface="Gabriola" pitchFamily="82" charset="0"/>
            </a:endParaRPr>
          </a:p>
        </p:txBody>
      </p:sp>
      <p:sp>
        <p:nvSpPr>
          <p:cNvPr id="7" name="Прямоугольник с одним вырезанным скругленным углом 6"/>
          <p:cNvSpPr/>
          <p:nvPr/>
        </p:nvSpPr>
        <p:spPr>
          <a:xfrm>
            <a:off x="214282" y="1500174"/>
            <a:ext cx="3714776" cy="2357454"/>
          </a:xfrm>
          <a:prstGeom prst="snip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с одним вырезанным скругленным углом 8"/>
          <p:cNvSpPr/>
          <p:nvPr/>
        </p:nvSpPr>
        <p:spPr>
          <a:xfrm>
            <a:off x="214282" y="4143380"/>
            <a:ext cx="3714776" cy="2357454"/>
          </a:xfrm>
          <a:prstGeom prst="snip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143372" y="4572008"/>
            <a:ext cx="27146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Gabriola" pitchFamily="82" charset="0"/>
              </a:rPr>
              <a:t>Скопируй в это окошко свой первый рисунок, но используй только зеленую, желтую, оранжевую и </a:t>
            </a:r>
            <a:r>
              <a:rPr lang="ru-RU" sz="2000" dirty="0" err="1" smtClean="0">
                <a:latin typeface="Gabriola" pitchFamily="82" charset="0"/>
              </a:rPr>
              <a:t>голубую</a:t>
            </a:r>
            <a:r>
              <a:rPr lang="ru-RU" sz="2000" dirty="0" smtClean="0">
                <a:latin typeface="Gabriola" pitchFamily="82" charset="0"/>
              </a:rPr>
              <a:t> краску.</a:t>
            </a:r>
            <a:endParaRPr lang="ru-RU" sz="2000" dirty="0"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Администратор\Desktop\картинки\1639717263_214-catherineasquithgallery-com-p-fon-svetlo-rozovii-pastelnii-2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929454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flipH="1">
            <a:off x="6929454" y="-214338"/>
            <a:ext cx="2500330" cy="72866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ручной ввод 4"/>
          <p:cNvSpPr/>
          <p:nvPr/>
        </p:nvSpPr>
        <p:spPr>
          <a:xfrm>
            <a:off x="357158" y="285728"/>
            <a:ext cx="2357454" cy="857256"/>
          </a:xfrm>
          <a:prstGeom prst="flowChartManualInpu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Haettenschweiler" pitchFamily="34" charset="0"/>
              </a:rPr>
              <a:t>ЗАНЯТИЕ </a:t>
            </a:r>
            <a:r>
              <a:rPr lang="ru-RU" sz="5400" dirty="0" smtClean="0"/>
              <a:t>3</a:t>
            </a:r>
            <a:endParaRPr lang="ru-RU" sz="5400" dirty="0"/>
          </a:p>
        </p:txBody>
      </p:sp>
      <p:sp>
        <p:nvSpPr>
          <p:cNvPr id="7" name="Прямоугольник с одним вырезанным скругленным углом 6"/>
          <p:cNvSpPr/>
          <p:nvPr/>
        </p:nvSpPr>
        <p:spPr>
          <a:xfrm>
            <a:off x="357158" y="2428868"/>
            <a:ext cx="5857916" cy="3857652"/>
          </a:xfrm>
          <a:prstGeom prst="snip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214678" y="1357298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abriola" pitchFamily="82" charset="0"/>
              </a:rPr>
              <a:t>Создай свой коллаж. </a:t>
            </a:r>
            <a:endParaRPr lang="ru-RU" sz="2800" dirty="0"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Администратор\Desktop\картинки\1639717263_214-catherineasquithgallery-com-p-fon-svetlo-rozovii-pastelnii-2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929454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flipH="1">
            <a:off x="6929454" y="-214338"/>
            <a:ext cx="2500330" cy="72866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ручной ввод 4"/>
          <p:cNvSpPr/>
          <p:nvPr/>
        </p:nvSpPr>
        <p:spPr>
          <a:xfrm>
            <a:off x="357158" y="285728"/>
            <a:ext cx="2357454" cy="857256"/>
          </a:xfrm>
          <a:prstGeom prst="flowChartManualInpu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Haettenschweiler" pitchFamily="34" charset="0"/>
              </a:rPr>
              <a:t>ЗАНЯТИЕ </a:t>
            </a:r>
            <a:r>
              <a:rPr lang="ru-RU" sz="5400" dirty="0" smtClean="0"/>
              <a:t>4</a:t>
            </a:r>
            <a:endParaRPr lang="ru-RU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4000496" y="1500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00430" y="357166"/>
            <a:ext cx="30718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abriola" pitchFamily="82" charset="0"/>
              </a:rPr>
              <a:t>Пройди лабиринт и смотри не попадись в лапы «Кошмариков».</a:t>
            </a:r>
            <a:endParaRPr lang="ru-RU" sz="2800" dirty="0">
              <a:latin typeface="Gabriola" pitchFamily="82" charset="0"/>
            </a:endParaRPr>
          </a:p>
        </p:txBody>
      </p:sp>
      <p:pic>
        <p:nvPicPr>
          <p:cNvPr id="3074" name="Picture 2" descr="C:\Users\Администратор\Desktop\картинки\56bcd49709806f3d01ebd1212c41c676.jpg"/>
          <p:cNvPicPr>
            <a:picLocks noChangeAspect="1" noChangeArrowheads="1"/>
          </p:cNvPicPr>
          <p:nvPr/>
        </p:nvPicPr>
        <p:blipFill>
          <a:blip r:embed="rId3"/>
          <a:srcRect t="17500" b="13333"/>
          <a:stretch>
            <a:fillRect/>
          </a:stretch>
        </p:blipFill>
        <p:spPr bwMode="auto">
          <a:xfrm rot="16200000">
            <a:off x="1298817" y="1915838"/>
            <a:ext cx="4500594" cy="4669399"/>
          </a:xfrm>
          <a:prstGeom prst="rect">
            <a:avLst/>
          </a:prstGeom>
          <a:noFill/>
        </p:spPr>
      </p:pic>
      <p:sp>
        <p:nvSpPr>
          <p:cNvPr id="9" name="Стрелка вправо 8"/>
          <p:cNvSpPr/>
          <p:nvPr/>
        </p:nvSpPr>
        <p:spPr>
          <a:xfrm>
            <a:off x="571472" y="3857628"/>
            <a:ext cx="428628" cy="21431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6143636" y="5572140"/>
            <a:ext cx="500066" cy="428628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C:\Users\Администратор\Desktop\картинки\monsters_A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297" b="82812"/>
          <a:stretch>
            <a:fillRect/>
          </a:stretch>
        </p:blipFill>
        <p:spPr bwMode="auto">
          <a:xfrm>
            <a:off x="3071802" y="5715016"/>
            <a:ext cx="831227" cy="785818"/>
          </a:xfrm>
          <a:prstGeom prst="rect">
            <a:avLst/>
          </a:prstGeom>
          <a:noFill/>
        </p:spPr>
      </p:pic>
      <p:pic>
        <p:nvPicPr>
          <p:cNvPr id="11" name="Picture 3" descr="C:\Users\Администратор\Desktop\картинки\monsters_A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299" t="81250"/>
          <a:stretch>
            <a:fillRect/>
          </a:stretch>
        </p:blipFill>
        <p:spPr bwMode="auto">
          <a:xfrm>
            <a:off x="1142976" y="5000636"/>
            <a:ext cx="831162" cy="857256"/>
          </a:xfrm>
          <a:prstGeom prst="rect">
            <a:avLst/>
          </a:prstGeom>
          <a:noFill/>
        </p:spPr>
      </p:pic>
      <p:pic>
        <p:nvPicPr>
          <p:cNvPr id="12" name="Picture 3" descr="C:\Users\Администратор\Desktop\картинки\monsters_A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090" r="1402" b="82812"/>
          <a:stretch>
            <a:fillRect/>
          </a:stretch>
        </p:blipFill>
        <p:spPr bwMode="auto">
          <a:xfrm>
            <a:off x="3286116" y="4286256"/>
            <a:ext cx="857256" cy="785818"/>
          </a:xfrm>
          <a:prstGeom prst="rect">
            <a:avLst/>
          </a:prstGeom>
          <a:noFill/>
        </p:spPr>
      </p:pic>
      <p:pic>
        <p:nvPicPr>
          <p:cNvPr id="13" name="Picture 3" descr="C:\Users\Администратор\Desktop\картинки\monsters_A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1250" r="74297"/>
          <a:stretch>
            <a:fillRect/>
          </a:stretch>
        </p:blipFill>
        <p:spPr bwMode="auto">
          <a:xfrm>
            <a:off x="1071538" y="2000240"/>
            <a:ext cx="831227" cy="857256"/>
          </a:xfrm>
          <a:prstGeom prst="rect">
            <a:avLst/>
          </a:prstGeom>
          <a:noFill/>
        </p:spPr>
      </p:pic>
      <p:pic>
        <p:nvPicPr>
          <p:cNvPr id="14" name="Picture 3" descr="C:\Users\Администратор\Desktop\картинки\monsters_A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120" t="64063" r="50000" b="20312"/>
          <a:stretch>
            <a:fillRect/>
          </a:stretch>
        </p:blipFill>
        <p:spPr bwMode="auto">
          <a:xfrm>
            <a:off x="4786314" y="2357430"/>
            <a:ext cx="642910" cy="714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Администратор\Desktop\картинки\1639717263_214-catherineasquithgallery-com-p-fon-svetlo-rozovii-pastelnii-2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929454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flipH="1">
            <a:off x="6929454" y="-214338"/>
            <a:ext cx="2500330" cy="72866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ручной ввод 4"/>
          <p:cNvSpPr/>
          <p:nvPr/>
        </p:nvSpPr>
        <p:spPr>
          <a:xfrm>
            <a:off x="357158" y="285728"/>
            <a:ext cx="2357454" cy="857256"/>
          </a:xfrm>
          <a:prstGeom prst="flowChartManualInpu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Haettenschweiler" pitchFamily="34" charset="0"/>
              </a:rPr>
              <a:t>ЗАНЯТИЕ </a:t>
            </a:r>
            <a:r>
              <a:rPr lang="ru-RU" sz="5400" dirty="0" smtClean="0"/>
              <a:t>4</a:t>
            </a:r>
            <a:endParaRPr lang="ru-RU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4000496" y="1500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0034" y="1500174"/>
            <a:ext cx="3071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abriola" pitchFamily="82" charset="0"/>
              </a:rPr>
              <a:t>Научись дышать правильно.</a:t>
            </a:r>
            <a:endParaRPr lang="ru-RU" sz="2800" dirty="0">
              <a:latin typeface="Gabriola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3286124"/>
            <a:ext cx="3071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abriola" pitchFamily="82" charset="0"/>
              </a:rPr>
              <a:t>Нарисуй яркое событие из своей жизни.</a:t>
            </a:r>
            <a:endParaRPr lang="ru-RU" sz="2800" dirty="0">
              <a:latin typeface="Gabriola" pitchFamily="82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43174" y="3786190"/>
            <a:ext cx="4143404" cy="285752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pic>
        <p:nvPicPr>
          <p:cNvPr id="4098" name="Picture 2" descr="C:\Users\Администратор\Desktop\Скриншот 05-10-2022 14311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85728"/>
            <a:ext cx="2857520" cy="29656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Администратор\Desktop\картинки\1639717263_214-catherineasquithgallery-com-p-fon-svetlo-rozovii-pastelnii-2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929454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flipH="1">
            <a:off x="6929454" y="-214338"/>
            <a:ext cx="2500330" cy="72866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ручной ввод 4"/>
          <p:cNvSpPr/>
          <p:nvPr/>
        </p:nvSpPr>
        <p:spPr>
          <a:xfrm>
            <a:off x="357158" y="285728"/>
            <a:ext cx="2357454" cy="857256"/>
          </a:xfrm>
          <a:prstGeom prst="flowChartManualInpu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Haettenschweiler" pitchFamily="34" charset="0"/>
              </a:rPr>
              <a:t>ЗАНЯТИЕ  </a:t>
            </a:r>
            <a:r>
              <a:rPr lang="ru-RU" sz="5400" dirty="0" smtClean="0"/>
              <a:t>5</a:t>
            </a:r>
            <a:endParaRPr lang="ru-RU" sz="5400" dirty="0"/>
          </a:p>
        </p:txBody>
      </p:sp>
      <p:sp>
        <p:nvSpPr>
          <p:cNvPr id="6" name="5-конечная звезда 5"/>
          <p:cNvSpPr/>
          <p:nvPr/>
        </p:nvSpPr>
        <p:spPr>
          <a:xfrm>
            <a:off x="2357422" y="3071810"/>
            <a:ext cx="1928826" cy="1643074"/>
          </a:xfrm>
          <a:prstGeom prst="star5">
            <a:avLst>
              <a:gd name="adj" fmla="val 21421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285720" y="4500570"/>
            <a:ext cx="1928826" cy="1643074"/>
          </a:xfrm>
          <a:prstGeom prst="star5">
            <a:avLst>
              <a:gd name="adj" fmla="val 21421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4643438" y="4429132"/>
            <a:ext cx="1928826" cy="1643074"/>
          </a:xfrm>
          <a:prstGeom prst="star5">
            <a:avLst>
              <a:gd name="adj" fmla="val 21421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4643438" y="1785926"/>
            <a:ext cx="1928826" cy="1643074"/>
          </a:xfrm>
          <a:prstGeom prst="star5">
            <a:avLst>
              <a:gd name="adj" fmla="val 21421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500034" y="1500174"/>
            <a:ext cx="1928826" cy="1643074"/>
          </a:xfrm>
          <a:prstGeom prst="star5">
            <a:avLst>
              <a:gd name="adj" fmla="val 21421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928926" y="214290"/>
            <a:ext cx="30718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abriola" pitchFamily="82" charset="0"/>
              </a:rPr>
              <a:t>Напиши на звездах имена людей, которые тебе всегда помогают</a:t>
            </a:r>
            <a:endParaRPr lang="ru-RU" sz="2800" dirty="0"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C:\Users\Администратор\Desktop\картинки\1639717263_214-catherineasquithgallery-com-p-fon-svetlo-rozovii-pastelnii-2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929454" cy="685800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 flipH="1">
            <a:off x="6929454" y="-214338"/>
            <a:ext cx="2214546" cy="728667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ручной ввод 4"/>
          <p:cNvSpPr/>
          <p:nvPr/>
        </p:nvSpPr>
        <p:spPr>
          <a:xfrm>
            <a:off x="357158" y="285728"/>
            <a:ext cx="2357454" cy="857256"/>
          </a:xfrm>
          <a:prstGeom prst="flowChartManualInpu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Haettenschweiler" pitchFamily="34" charset="0"/>
              </a:rPr>
              <a:t>ЗАНЯТИЕ  </a:t>
            </a:r>
            <a:r>
              <a:rPr lang="ru-RU" sz="5400" dirty="0">
                <a:latin typeface="Haettenschweiler" pitchFamily="34" charset="0"/>
              </a:rPr>
              <a:t>5</a:t>
            </a:r>
            <a:endParaRPr lang="ru-RU" sz="5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 rot="16200000">
            <a:off x="4893455" y="2393133"/>
            <a:ext cx="6286544" cy="192885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16200000">
            <a:off x="4961662" y="4968140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Gabriola" pitchFamily="82" charset="0"/>
              </a:rPr>
              <a:t>Вырежи и нарисуй табличку</a:t>
            </a:r>
          </a:p>
          <a:p>
            <a:r>
              <a:rPr lang="ru-RU" sz="2000" dirty="0" smtClean="0">
                <a:latin typeface="Gabriola" pitchFamily="82" charset="0"/>
              </a:rPr>
              <a:t> «Мое время»</a:t>
            </a:r>
            <a:endParaRPr lang="ru-RU" sz="2000" dirty="0">
              <a:latin typeface="Gabriola" pitchFamily="82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86182" y="1357298"/>
            <a:ext cx="2643206" cy="20717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428992" y="214290"/>
            <a:ext cx="3071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Gabriola" pitchFamily="82" charset="0"/>
              </a:rPr>
              <a:t>Нарисуй крепкий сундук, в который будешь прятать свои тревоги</a:t>
            </a:r>
            <a:endParaRPr lang="ru-RU" sz="2000" dirty="0">
              <a:latin typeface="Gabriola" pitchFamily="8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3714752"/>
            <a:ext cx="1571636" cy="14287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14282" y="2857496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abriola" pitchFamily="82" charset="0"/>
              </a:rPr>
              <a:t>Создай свой комикс</a:t>
            </a:r>
            <a:endParaRPr lang="ru-RU" sz="2800" dirty="0">
              <a:latin typeface="Gabriola" pitchFamily="8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00430" y="5214950"/>
            <a:ext cx="1571636" cy="14287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57356" y="5214950"/>
            <a:ext cx="1571636" cy="14287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14282" y="5214950"/>
            <a:ext cx="1571636" cy="14287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857356" y="3714752"/>
            <a:ext cx="1571636" cy="14287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500430" y="3714752"/>
            <a:ext cx="1571636" cy="14287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Администратор\Desktop\картинки\4a099cc2ca57fa5af5969c1381a7c2c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098444" y="545367"/>
            <a:ext cx="1857388" cy="1766739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 rot="16200000">
            <a:off x="6179330" y="3893372"/>
            <a:ext cx="38523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МОЕ ВРЕМЯ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175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10</cp:revision>
  <dcterms:created xsi:type="dcterms:W3CDTF">2022-09-18T12:27:10Z</dcterms:created>
  <dcterms:modified xsi:type="dcterms:W3CDTF">2022-10-05T15:44:10Z</dcterms:modified>
</cp:coreProperties>
</file>